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1" r:id="rId18"/>
    <p:sldId id="272" r:id="rId19"/>
    <p:sldId id="273" r:id="rId20"/>
    <p:sldId id="274" r:id="rId21"/>
    <p:sldId id="27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408C6A2-BD99-4240-A4BB-73E5FF2199F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71"/>
            <p14:sldId id="272"/>
            <p14:sldId id="273"/>
            <p14:sldId id="274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inski, Lawrence" userId="S::lwalinski22@fillmorecsd.org::a963e5ee-8be6-410d-9e3e-03e9a5f4e010" providerId="AD" clId="Web-{CB8EC39F-32CD-1C7B-0189-02477DCF91AD}"/>
  </pc:docChgLst>
  <pc:docChgLst>
    <pc:chgData name="Ellsworth, Tricia" userId="01d6a956-2361-406b-8257-931c99b3a1b5" providerId="ADAL" clId="{B38EBE89-BD53-4DAF-B67F-DDBF8633F97E}"/>
    <pc:docChg chg="custSel addSld delSld modSld modSection">
      <pc:chgData name="Ellsworth, Tricia" userId="01d6a956-2361-406b-8257-931c99b3a1b5" providerId="ADAL" clId="{B38EBE89-BD53-4DAF-B67F-DDBF8633F97E}" dt="2021-02-11T19:36:26.384" v="240" actId="20577"/>
      <pc:docMkLst>
        <pc:docMk/>
      </pc:docMkLst>
      <pc:sldChg chg="modSp">
        <pc:chgData name="Ellsworth, Tricia" userId="01d6a956-2361-406b-8257-931c99b3a1b5" providerId="ADAL" clId="{B38EBE89-BD53-4DAF-B67F-DDBF8633F97E}" dt="2021-02-11T19:34:46.705" v="100" actId="113"/>
        <pc:sldMkLst>
          <pc:docMk/>
          <pc:sldMk cId="640942180" sldId="256"/>
        </pc:sldMkLst>
        <pc:spChg chg="mod">
          <ac:chgData name="Ellsworth, Tricia" userId="01d6a956-2361-406b-8257-931c99b3a1b5" providerId="ADAL" clId="{B38EBE89-BD53-4DAF-B67F-DDBF8633F97E}" dt="2021-02-11T19:34:46.705" v="100" actId="113"/>
          <ac:spMkLst>
            <pc:docMk/>
            <pc:sldMk cId="640942180" sldId="25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2:51.658" v="48" actId="20577"/>
        <pc:sldMkLst>
          <pc:docMk/>
          <pc:sldMk cId="1402962023" sldId="258"/>
        </pc:sldMkLst>
        <pc:spChg chg="mod">
          <ac:chgData name="Ellsworth, Tricia" userId="01d6a956-2361-406b-8257-931c99b3a1b5" providerId="ADAL" clId="{B38EBE89-BD53-4DAF-B67F-DDBF8633F97E}" dt="2021-02-11T19:32:51.658" v="48" actId="20577"/>
          <ac:spMkLst>
            <pc:docMk/>
            <pc:sldMk cId="1402962023" sldId="258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2:56.514" v="49"/>
        <pc:sldMkLst>
          <pc:docMk/>
          <pc:sldMk cId="4004694394" sldId="259"/>
        </pc:sldMkLst>
        <pc:spChg chg="mod">
          <ac:chgData name="Ellsworth, Tricia" userId="01d6a956-2361-406b-8257-931c99b3a1b5" providerId="ADAL" clId="{B38EBE89-BD53-4DAF-B67F-DDBF8633F97E}" dt="2021-02-11T19:32:56.514" v="49"/>
          <ac:spMkLst>
            <pc:docMk/>
            <pc:sldMk cId="4004694394" sldId="259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2:58.319" v="50"/>
        <pc:sldMkLst>
          <pc:docMk/>
          <pc:sldMk cId="79277996" sldId="260"/>
        </pc:sldMkLst>
        <pc:spChg chg="mod">
          <ac:chgData name="Ellsworth, Tricia" userId="01d6a956-2361-406b-8257-931c99b3a1b5" providerId="ADAL" clId="{B38EBE89-BD53-4DAF-B67F-DDBF8633F97E}" dt="2021-02-11T19:32:58.319" v="50"/>
          <ac:spMkLst>
            <pc:docMk/>
            <pc:sldMk cId="79277996" sldId="260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4:59.453" v="111" actId="20577"/>
        <pc:sldMkLst>
          <pc:docMk/>
          <pc:sldMk cId="1199960127" sldId="261"/>
        </pc:sldMkLst>
        <pc:spChg chg="mod">
          <ac:chgData name="Ellsworth, Tricia" userId="01d6a956-2361-406b-8257-931c99b3a1b5" providerId="ADAL" clId="{B38EBE89-BD53-4DAF-B67F-DDBF8633F97E}" dt="2021-02-11T19:34:59.453" v="111" actId="20577"/>
          <ac:spMkLst>
            <pc:docMk/>
            <pc:sldMk cId="1199960127" sldId="261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00.468" v="51"/>
          <ac:spMkLst>
            <pc:docMk/>
            <pc:sldMk cId="1199960127" sldId="261"/>
            <ac:spMk id="3" creationId="{00000000-0000-0000-0000-000000000000}"/>
          </ac:spMkLst>
        </pc:spChg>
      </pc:sldChg>
      <pc:sldChg chg="addSp delSp modSp">
        <pc:chgData name="Ellsworth, Tricia" userId="01d6a956-2361-406b-8257-931c99b3a1b5" providerId="ADAL" clId="{B38EBE89-BD53-4DAF-B67F-DDBF8633F97E}" dt="2021-02-11T19:35:06.451" v="116" actId="20577"/>
        <pc:sldMkLst>
          <pc:docMk/>
          <pc:sldMk cId="345177349" sldId="262"/>
        </pc:sldMkLst>
        <pc:spChg chg="mod">
          <ac:chgData name="Ellsworth, Tricia" userId="01d6a956-2361-406b-8257-931c99b3a1b5" providerId="ADAL" clId="{B38EBE89-BD53-4DAF-B67F-DDBF8633F97E}" dt="2021-02-11T19:35:06.451" v="116" actId="20577"/>
          <ac:spMkLst>
            <pc:docMk/>
            <pc:sldMk cId="345177349" sldId="262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36.685" v="55" actId="1076"/>
          <ac:spMkLst>
            <pc:docMk/>
            <pc:sldMk cId="345177349" sldId="262"/>
            <ac:spMk id="3" creationId="{00000000-0000-0000-0000-000000000000}"/>
          </ac:spMkLst>
        </pc:spChg>
        <pc:spChg chg="add del">
          <ac:chgData name="Ellsworth, Tricia" userId="01d6a956-2361-406b-8257-931c99b3a1b5" providerId="ADAL" clId="{B38EBE89-BD53-4DAF-B67F-DDBF8633F97E}" dt="2021-02-11T19:33:03.604" v="53"/>
          <ac:spMkLst>
            <pc:docMk/>
            <pc:sldMk cId="345177349" sldId="262"/>
            <ac:spMk id="4" creationId="{A2E69F88-97C6-41B6-8EEF-0F3C3495E250}"/>
          </ac:spMkLst>
        </pc:spChg>
      </pc:sldChg>
      <pc:sldChg chg="modSp">
        <pc:chgData name="Ellsworth, Tricia" userId="01d6a956-2361-406b-8257-931c99b3a1b5" providerId="ADAL" clId="{B38EBE89-BD53-4DAF-B67F-DDBF8633F97E}" dt="2021-02-11T19:35:13.511" v="133" actId="20577"/>
        <pc:sldMkLst>
          <pc:docMk/>
          <pc:sldMk cId="293408693" sldId="263"/>
        </pc:sldMkLst>
        <pc:spChg chg="mod">
          <ac:chgData name="Ellsworth, Tricia" userId="01d6a956-2361-406b-8257-931c99b3a1b5" providerId="ADAL" clId="{B38EBE89-BD53-4DAF-B67F-DDBF8633F97E}" dt="2021-02-11T19:35:13.511" v="133" actId="20577"/>
          <ac:spMkLst>
            <pc:docMk/>
            <pc:sldMk cId="293408693" sldId="263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38.606" v="56"/>
          <ac:spMkLst>
            <pc:docMk/>
            <pc:sldMk cId="293408693" sldId="263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18.401" v="142" actId="20577"/>
        <pc:sldMkLst>
          <pc:docMk/>
          <pc:sldMk cId="4294055617" sldId="264"/>
        </pc:sldMkLst>
        <pc:spChg chg="mod">
          <ac:chgData name="Ellsworth, Tricia" userId="01d6a956-2361-406b-8257-931c99b3a1b5" providerId="ADAL" clId="{B38EBE89-BD53-4DAF-B67F-DDBF8633F97E}" dt="2021-02-11T19:35:18.401" v="142" actId="20577"/>
          <ac:spMkLst>
            <pc:docMk/>
            <pc:sldMk cId="4294055617" sldId="264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0.122" v="57"/>
          <ac:spMkLst>
            <pc:docMk/>
            <pc:sldMk cId="4294055617" sldId="264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25.462" v="164" actId="20577"/>
        <pc:sldMkLst>
          <pc:docMk/>
          <pc:sldMk cId="2517119939" sldId="265"/>
        </pc:sldMkLst>
        <pc:spChg chg="mod">
          <ac:chgData name="Ellsworth, Tricia" userId="01d6a956-2361-406b-8257-931c99b3a1b5" providerId="ADAL" clId="{B38EBE89-BD53-4DAF-B67F-DDBF8633F97E}" dt="2021-02-11T19:35:25.462" v="164" actId="20577"/>
          <ac:spMkLst>
            <pc:docMk/>
            <pc:sldMk cId="2517119939" sldId="265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2.750" v="58"/>
          <ac:spMkLst>
            <pc:docMk/>
            <pc:sldMk cId="2517119939" sldId="265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31.100" v="175" actId="20577"/>
        <pc:sldMkLst>
          <pc:docMk/>
          <pc:sldMk cId="1690789128" sldId="266"/>
        </pc:sldMkLst>
        <pc:spChg chg="mod">
          <ac:chgData name="Ellsworth, Tricia" userId="01d6a956-2361-406b-8257-931c99b3a1b5" providerId="ADAL" clId="{B38EBE89-BD53-4DAF-B67F-DDBF8633F97E}" dt="2021-02-11T19:35:31.100" v="175" actId="20577"/>
          <ac:spMkLst>
            <pc:docMk/>
            <pc:sldMk cId="1690789128" sldId="266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6.499" v="59"/>
          <ac:spMkLst>
            <pc:docMk/>
            <pc:sldMk cId="1690789128" sldId="266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36.427" v="183" actId="20577"/>
        <pc:sldMkLst>
          <pc:docMk/>
          <pc:sldMk cId="217998807" sldId="267"/>
        </pc:sldMkLst>
        <pc:spChg chg="mod">
          <ac:chgData name="Ellsworth, Tricia" userId="01d6a956-2361-406b-8257-931c99b3a1b5" providerId="ADAL" clId="{B38EBE89-BD53-4DAF-B67F-DDBF8633F97E}" dt="2021-02-11T19:35:36.427" v="183" actId="20577"/>
          <ac:spMkLst>
            <pc:docMk/>
            <pc:sldMk cId="217998807" sldId="267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48.327" v="60"/>
          <ac:spMkLst>
            <pc:docMk/>
            <pc:sldMk cId="217998807" sldId="267"/>
            <ac:spMk id="3" creationId="{00000000-0000-0000-0000-000000000000}"/>
          </ac:spMkLst>
        </pc:spChg>
      </pc:sldChg>
      <pc:sldChg chg="modSp">
        <pc:chgData name="Ellsworth, Tricia" userId="01d6a956-2361-406b-8257-931c99b3a1b5" providerId="ADAL" clId="{B38EBE89-BD53-4DAF-B67F-DDBF8633F97E}" dt="2021-02-11T19:35:47.096" v="193" actId="20577"/>
        <pc:sldMkLst>
          <pc:docMk/>
          <pc:sldMk cId="4089157461" sldId="268"/>
        </pc:sldMkLst>
        <pc:spChg chg="mod">
          <ac:chgData name="Ellsworth, Tricia" userId="01d6a956-2361-406b-8257-931c99b3a1b5" providerId="ADAL" clId="{B38EBE89-BD53-4DAF-B67F-DDBF8633F97E}" dt="2021-02-11T19:35:47.096" v="193" actId="20577"/>
          <ac:spMkLst>
            <pc:docMk/>
            <pc:sldMk cId="4089157461" sldId="268"/>
            <ac:spMk id="2" creationId="{00000000-0000-0000-0000-000000000000}"/>
          </ac:spMkLst>
        </pc:spChg>
        <pc:spChg chg="mod">
          <ac:chgData name="Ellsworth, Tricia" userId="01d6a956-2361-406b-8257-931c99b3a1b5" providerId="ADAL" clId="{B38EBE89-BD53-4DAF-B67F-DDBF8633F97E}" dt="2021-02-11T19:33:50.232" v="61"/>
          <ac:spMkLst>
            <pc:docMk/>
            <pc:sldMk cId="4089157461" sldId="268"/>
            <ac:spMk id="3" creationId="{00000000-0000-0000-0000-000000000000}"/>
          </ac:spMkLst>
        </pc:spChg>
      </pc:sldChg>
      <pc:sldChg chg="add del">
        <pc:chgData name="Ellsworth, Tricia" userId="01d6a956-2361-406b-8257-931c99b3a1b5" providerId="ADAL" clId="{B38EBE89-BD53-4DAF-B67F-DDBF8633F97E}" dt="2021-02-11T19:34:25.506" v="64" actId="2696"/>
        <pc:sldMkLst>
          <pc:docMk/>
          <pc:sldMk cId="2099821039" sldId="269"/>
        </pc:sldMkLst>
      </pc:sldChg>
      <pc:sldChg chg="add">
        <pc:chgData name="Ellsworth, Tricia" userId="01d6a956-2361-406b-8257-931c99b3a1b5" providerId="ADAL" clId="{B38EBE89-BD53-4DAF-B67F-DDBF8633F97E}" dt="2021-02-11T19:34:23.678" v="63"/>
        <pc:sldMkLst>
          <pc:docMk/>
          <pc:sldMk cId="587161461" sldId="270"/>
        </pc:sldMkLst>
      </pc:sldChg>
      <pc:sldChg chg="modSp add">
        <pc:chgData name="Ellsworth, Tricia" userId="01d6a956-2361-406b-8257-931c99b3a1b5" providerId="ADAL" clId="{B38EBE89-BD53-4DAF-B67F-DDBF8633F97E}" dt="2021-02-11T19:36:02.577" v="207" actId="20577"/>
        <pc:sldMkLst>
          <pc:docMk/>
          <pc:sldMk cId="1356588814" sldId="271"/>
        </pc:sldMkLst>
        <pc:spChg chg="mod">
          <ac:chgData name="Ellsworth, Tricia" userId="01d6a956-2361-406b-8257-931c99b3a1b5" providerId="ADAL" clId="{B38EBE89-BD53-4DAF-B67F-DDBF8633F97E}" dt="2021-02-11T19:36:02.577" v="207" actId="20577"/>
          <ac:spMkLst>
            <pc:docMk/>
            <pc:sldMk cId="1356588814" sldId="271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38EBE89-BD53-4DAF-B67F-DDBF8633F97E}" dt="2021-02-11T19:36:17.042" v="222" actId="20577"/>
        <pc:sldMkLst>
          <pc:docMk/>
          <pc:sldMk cId="1351468391" sldId="272"/>
        </pc:sldMkLst>
        <pc:spChg chg="mod">
          <ac:chgData name="Ellsworth, Tricia" userId="01d6a956-2361-406b-8257-931c99b3a1b5" providerId="ADAL" clId="{B38EBE89-BD53-4DAF-B67F-DDBF8633F97E}" dt="2021-02-11T19:36:17.042" v="222" actId="20577"/>
          <ac:spMkLst>
            <pc:docMk/>
            <pc:sldMk cId="1351468391" sldId="272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38EBE89-BD53-4DAF-B67F-DDBF8633F97E}" dt="2021-02-11T19:36:21.760" v="232" actId="20577"/>
        <pc:sldMkLst>
          <pc:docMk/>
          <pc:sldMk cId="3559165691" sldId="273"/>
        </pc:sldMkLst>
        <pc:spChg chg="mod">
          <ac:chgData name="Ellsworth, Tricia" userId="01d6a956-2361-406b-8257-931c99b3a1b5" providerId="ADAL" clId="{B38EBE89-BD53-4DAF-B67F-DDBF8633F97E}" dt="2021-02-11T19:36:21.760" v="232" actId="20577"/>
          <ac:spMkLst>
            <pc:docMk/>
            <pc:sldMk cId="3559165691" sldId="273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B38EBE89-BD53-4DAF-B67F-DDBF8633F97E}" dt="2021-02-11T19:36:26.384" v="240" actId="20577"/>
        <pc:sldMkLst>
          <pc:docMk/>
          <pc:sldMk cId="2641002711" sldId="274"/>
        </pc:sldMkLst>
        <pc:spChg chg="mod">
          <ac:chgData name="Ellsworth, Tricia" userId="01d6a956-2361-406b-8257-931c99b3a1b5" providerId="ADAL" clId="{B38EBE89-BD53-4DAF-B67F-DDBF8633F97E}" dt="2021-02-11T19:36:26.384" v="240" actId="20577"/>
          <ac:spMkLst>
            <pc:docMk/>
            <pc:sldMk cId="2641002711" sldId="274"/>
            <ac:spMk id="2" creationId="{00000000-0000-0000-0000-000000000000}"/>
          </ac:spMkLst>
        </pc:spChg>
      </pc:sldChg>
    </pc:docChg>
  </pc:docChgLst>
  <pc:docChgLst>
    <pc:chgData clId="Web-{EA1073BB-BB92-F683-A673-176EF72ED77B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2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8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5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9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81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7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2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4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2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07D14-599E-4669-AC90-DEC163D4965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D3B4-5891-43EB-9AC5-96A798A01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5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6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Introduction to Business</a:t>
            </a:r>
          </a:p>
          <a:p>
            <a:r>
              <a:rPr lang="en-US" b="1" dirty="0"/>
              <a:t>Your Name</a:t>
            </a:r>
          </a:p>
        </p:txBody>
      </p:sp>
    </p:spTree>
    <p:extLst>
      <p:ext uri="{BB962C8B-B14F-4D97-AF65-F5344CB8AC3E}">
        <p14:creationId xmlns:p14="http://schemas.microsoft.com/office/powerpoint/2010/main" val="640942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Nonprofit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19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8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98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57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Manufacturers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88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68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Wholesaler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16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Retailer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02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Business Textbook, </a:t>
            </a:r>
            <a:r>
              <a:rPr lang="en-US" dirty="0" err="1"/>
              <a:t>Glenco</a:t>
            </a:r>
            <a:r>
              <a:rPr lang="en-US" dirty="0"/>
              <a:t> Publishing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Sole proprietorship</a:t>
            </a:r>
          </a:p>
          <a:p>
            <a:pPr lvl="0"/>
            <a:r>
              <a:rPr lang="en-US" dirty="0"/>
              <a:t>Unlimited liability</a:t>
            </a:r>
          </a:p>
          <a:p>
            <a:pPr lvl="0"/>
            <a:r>
              <a:rPr lang="en-US" dirty="0"/>
              <a:t>Partnership</a:t>
            </a:r>
          </a:p>
          <a:p>
            <a:pPr lvl="0"/>
            <a:r>
              <a:rPr lang="en-US" dirty="0"/>
              <a:t>Corporation</a:t>
            </a:r>
          </a:p>
          <a:p>
            <a:pPr lvl="0"/>
            <a:r>
              <a:rPr lang="en-US" dirty="0"/>
              <a:t>Stock</a:t>
            </a:r>
          </a:p>
          <a:p>
            <a:pPr lvl="0"/>
            <a:r>
              <a:rPr lang="en-US" dirty="0"/>
              <a:t>Limited liability</a:t>
            </a:r>
          </a:p>
          <a:p>
            <a:pPr lvl="0"/>
            <a:r>
              <a:rPr lang="en-US" dirty="0"/>
              <a:t>Franchise</a:t>
            </a:r>
          </a:p>
          <a:p>
            <a:r>
              <a:rPr lang="en-US" dirty="0"/>
              <a:t>Nonprofit organization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Cooperative</a:t>
            </a:r>
          </a:p>
          <a:p>
            <a:pPr lvl="0"/>
            <a:r>
              <a:rPr lang="en-US" dirty="0"/>
              <a:t>Producer</a:t>
            </a:r>
          </a:p>
          <a:p>
            <a:pPr lvl="0"/>
            <a:r>
              <a:rPr lang="en-US" dirty="0"/>
              <a:t>Processors</a:t>
            </a:r>
          </a:p>
          <a:p>
            <a:pPr lvl="0"/>
            <a:r>
              <a:rPr lang="en-US" dirty="0"/>
              <a:t>Manufacturers</a:t>
            </a:r>
          </a:p>
          <a:p>
            <a:pPr lvl="0"/>
            <a:r>
              <a:rPr lang="en-US" dirty="0"/>
              <a:t>Intermediary</a:t>
            </a:r>
          </a:p>
          <a:p>
            <a:pPr lvl="0"/>
            <a:r>
              <a:rPr lang="en-US" dirty="0"/>
              <a:t>Wholesaler</a:t>
            </a:r>
          </a:p>
          <a:p>
            <a:pPr lvl="0"/>
            <a:r>
              <a:rPr lang="en-US" dirty="0"/>
              <a:t>Retailer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77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Sole proprietorship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</p:txBody>
      </p:sp>
    </p:spTree>
    <p:extLst>
      <p:ext uri="{BB962C8B-B14F-4D97-AF65-F5344CB8AC3E}">
        <p14:creationId xmlns:p14="http://schemas.microsoft.com/office/powerpoint/2010/main" val="140296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Unlimited liability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60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772" y="1836257"/>
            <a:ext cx="10515600" cy="4351338"/>
          </a:xfrm>
        </p:spPr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Limited 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8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Franchise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5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5AD457-4C63-4726-9286-EB7FDE2A660B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www.w3.org/XML/1998/namespace"/>
    <ds:schemaRef ds:uri="d2816622-cc35-45ff-b38d-8694946a657f"/>
    <ds:schemaRef ds:uri="http://purl.org/dc/dcmitype/"/>
    <ds:schemaRef ds:uri="http://schemas.microsoft.com/office/infopath/2007/PartnerControls"/>
    <ds:schemaRef ds:uri="968dbe4d-483c-4bd7-8c7b-287a3305d3b6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FD3EDF2-13EB-4CBC-A352-9888924A38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DB0852-FD52-4AF7-8919-F6044187AE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219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Ch. 6 Electronic Dictionary</vt:lpstr>
      <vt:lpstr>List of Words</vt:lpstr>
      <vt:lpstr>Sole proprietorship </vt:lpstr>
      <vt:lpstr>Unlimited liability </vt:lpstr>
      <vt:lpstr>Partnership</vt:lpstr>
      <vt:lpstr>Corporation</vt:lpstr>
      <vt:lpstr>Stock</vt:lpstr>
      <vt:lpstr>Limited Liability</vt:lpstr>
      <vt:lpstr>Franchise</vt:lpstr>
      <vt:lpstr>Nonprofit organization</vt:lpstr>
      <vt:lpstr>Cooperative</vt:lpstr>
      <vt:lpstr>Producer</vt:lpstr>
      <vt:lpstr>Processors</vt:lpstr>
      <vt:lpstr>Manufacturers</vt:lpstr>
      <vt:lpstr>Intermediary</vt:lpstr>
      <vt:lpstr>Wholesaler</vt:lpstr>
      <vt:lpstr>Retailer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6 Electronic Dictionary</dc:title>
  <dc:creator>Ellsworth, Tricia</dc:creator>
  <cp:lastModifiedBy>Ellsworth, Tricia</cp:lastModifiedBy>
  <cp:revision>6</cp:revision>
  <dcterms:created xsi:type="dcterms:W3CDTF">2019-12-16T16:50:55Z</dcterms:created>
  <dcterms:modified xsi:type="dcterms:W3CDTF">2021-02-11T19:36:27Z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